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2C44-29DA-4E7A-9E60-FD57734BF935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70F2-9488-412A-9560-3835C22A3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51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2C44-29DA-4E7A-9E60-FD57734BF935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70F2-9488-412A-9560-3835C22A3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5064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2C44-29DA-4E7A-9E60-FD57734BF935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70F2-9488-412A-9560-3835C22A3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617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2C44-29DA-4E7A-9E60-FD57734BF935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70F2-9488-412A-9560-3835C22A3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4166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2C44-29DA-4E7A-9E60-FD57734BF935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70F2-9488-412A-9560-3835C22A3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5351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2C44-29DA-4E7A-9E60-FD57734BF935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70F2-9488-412A-9560-3835C22A3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9064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2C44-29DA-4E7A-9E60-FD57734BF935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70F2-9488-412A-9560-3835C22A3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0327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2C44-29DA-4E7A-9E60-FD57734BF935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70F2-9488-412A-9560-3835C22A3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0282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2C44-29DA-4E7A-9E60-FD57734BF935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70F2-9488-412A-9560-3835C22A3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382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2C44-29DA-4E7A-9E60-FD57734BF935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70F2-9488-412A-9560-3835C22A3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0425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2C44-29DA-4E7A-9E60-FD57734BF935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970F2-9488-412A-9560-3835C22A3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4893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12C44-29DA-4E7A-9E60-FD57734BF935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970F2-9488-412A-9560-3835C22A3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696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1029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7017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</cp:revision>
  <dcterms:created xsi:type="dcterms:W3CDTF">2019-02-22T04:53:18Z</dcterms:created>
  <dcterms:modified xsi:type="dcterms:W3CDTF">2019-07-03T08:11:32Z</dcterms:modified>
</cp:coreProperties>
</file>